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8" r:id="rId3"/>
    <p:sldId id="274" r:id="rId4"/>
    <p:sldId id="275" r:id="rId5"/>
    <p:sldId id="276" r:id="rId6"/>
    <p:sldId id="277" r:id="rId7"/>
    <p:sldId id="278" r:id="rId8"/>
    <p:sldId id="280" r:id="rId9"/>
    <p:sldId id="281" r:id="rId10"/>
    <p:sldId id="282" r:id="rId11"/>
    <p:sldId id="271" r:id="rId12"/>
    <p:sldId id="270" r:id="rId13"/>
    <p:sldId id="292" r:id="rId14"/>
    <p:sldId id="283" r:id="rId15"/>
    <p:sldId id="260" r:id="rId16"/>
    <p:sldId id="284" r:id="rId17"/>
    <p:sldId id="286" r:id="rId18"/>
    <p:sldId id="287" r:id="rId19"/>
    <p:sldId id="288" r:id="rId20"/>
    <p:sldId id="289" r:id="rId21"/>
    <p:sldId id="262" r:id="rId22"/>
    <p:sldId id="261" r:id="rId23"/>
    <p:sldId id="263" r:id="rId24"/>
    <p:sldId id="257" r:id="rId25"/>
    <p:sldId id="268" r:id="rId26"/>
    <p:sldId id="269" r:id="rId27"/>
    <p:sldId id="264" r:id="rId28"/>
    <p:sldId id="265" r:id="rId29"/>
    <p:sldId id="266" r:id="rId30"/>
    <p:sldId id="290" r:id="rId31"/>
    <p:sldId id="29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\Desktop\360手机助手截图1101_13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156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无网络时，打开</a:t>
            </a:r>
            <a:r>
              <a:rPr lang="en-US" altLang="zh-CN" dirty="0" smtClean="0">
                <a:solidFill>
                  <a:srgbClr val="00B050"/>
                </a:solidFill>
              </a:rPr>
              <a:t>app</a:t>
            </a:r>
            <a:r>
              <a:rPr lang="zh-CN" altLang="en-US" dirty="0" smtClean="0">
                <a:solidFill>
                  <a:srgbClr val="00B050"/>
                </a:solidFill>
              </a:rPr>
              <a:t>，没有提示用户“亲，您的网络不给力！”；或网络比较慢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超过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秒也提示用户“亲，您的网络不给力！”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ok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n\Desktop\360手机助手截图1101_14_0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228599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8227" y="357166"/>
            <a:ext cx="867577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1.</a:t>
            </a:r>
            <a:r>
              <a:rPr lang="zh-CN" altLang="en-US" dirty="0" smtClean="0">
                <a:solidFill>
                  <a:srgbClr val="00B050"/>
                </a:solidFill>
              </a:rPr>
              <a:t>开户行改成“开户支行”（银行账户所有栏目在前面都要加上个“红色*”）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b="1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2.</a:t>
            </a:r>
            <a:r>
              <a:rPr lang="zh-CN" altLang="en-US" dirty="0" smtClean="0">
                <a:solidFill>
                  <a:srgbClr val="00B050"/>
                </a:solidFill>
              </a:rPr>
              <a:t>现金兑换完毕后自动跳到账户明细页面的</a:t>
            </a:r>
            <a:r>
              <a:rPr lang="zh-CN" altLang="en-US" b="1" dirty="0" smtClean="0">
                <a:solidFill>
                  <a:srgbClr val="00B050"/>
                </a:solidFill>
              </a:rPr>
              <a:t>兑换记录</a:t>
            </a:r>
            <a:r>
              <a:rPr lang="zh-CN" altLang="en-US" dirty="0" smtClean="0">
                <a:solidFill>
                  <a:srgbClr val="00B050"/>
                </a:solidFill>
              </a:rPr>
              <a:t>，让用户知道已经兑换学分了。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3.</a:t>
            </a:r>
            <a:r>
              <a:rPr lang="zh-CN" altLang="en-US" dirty="0" smtClean="0">
                <a:solidFill>
                  <a:srgbClr val="00B050"/>
                </a:solidFill>
              </a:rPr>
              <a:t>银行账户无法点击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428596" y="2643182"/>
            <a:ext cx="3429024" cy="18573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22"/>
            <a:ext cx="539165" cy="780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\Desktop\360手机助手截图1101_12_5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500306"/>
            <a:ext cx="2025000" cy="3600000"/>
          </a:xfrm>
          <a:prstGeom prst="rect">
            <a:avLst/>
          </a:prstGeom>
          <a:noFill/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题库改为“教研室”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4678" y="5357826"/>
            <a:ext cx="228601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16200000" flipH="1">
            <a:off x="357158" y="2571744"/>
            <a:ext cx="3643338" cy="1357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50017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5032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老师抽屉功能：“我的学生”功能缺失，请补全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85984" y="2214554"/>
            <a:ext cx="1143008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1964513" y="1393017"/>
            <a:ext cx="64294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hn\Desktop\360手机助手截图1101_14_4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28586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0100" y="357166"/>
            <a:ext cx="69958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发送题目无网络的时候一直加载，应在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秒内与服务器无交互的时候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提示用户“亲，您的网络不给力！”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hn\Desktop\360手机助手截图1101_14_1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92880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416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充值功能：点击支付宝充值崩溃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9219" name="Picture 3" descr="C:\Users\John\Desktop\360手机助手截图1101_14_11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857364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5400000">
            <a:off x="1500166" y="2357430"/>
            <a:ext cx="2428892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195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</a:t>
            </a:r>
            <a:r>
              <a:rPr lang="zh-CN" altLang="en-US" dirty="0">
                <a:solidFill>
                  <a:srgbClr val="00B050"/>
                </a:solidFill>
              </a:rPr>
              <a:t>值5000学分只需要480. 图标上应标识“优惠”两个字。</a:t>
            </a:r>
          </a:p>
        </p:txBody>
      </p:sp>
      <p:pic>
        <p:nvPicPr>
          <p:cNvPr id="5123" name="Picture 3" descr="360手机助手截图1031_14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2100" y="1541463"/>
            <a:ext cx="20240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633788" y="3003550"/>
            <a:ext cx="1222375" cy="9604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0243" name="Picture 3" descr="C:\Users\John\Desktop\360手机助手截图1101_14_14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5357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在线老师</a:t>
            </a:r>
            <a:r>
              <a:rPr lang="zh-CN" altLang="en-US" dirty="0" smtClean="0">
                <a:solidFill>
                  <a:srgbClr val="FF0000"/>
                </a:solidFill>
              </a:rPr>
              <a:t>实际在线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；客户端显示的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，请修改。</a:t>
            </a:r>
            <a:endParaRPr lang="en-US" altLang="zh-CN" dirty="0" smtClean="0"/>
          </a:p>
          <a:p>
            <a:r>
              <a:rPr lang="zh-CN" altLang="en-US" dirty="0" smtClean="0"/>
              <a:t>在线老师是，可以未离线的老师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hn\Desktop\360手机助手截图1101_14_1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9942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推荐老师，真正显示华老师，但现在显示的是别的老师。</a:t>
            </a:r>
            <a:endParaRPr lang="en-US" altLang="zh-CN" dirty="0" smtClean="0"/>
          </a:p>
          <a:p>
            <a:r>
              <a:rPr lang="zh-CN" altLang="en-US" dirty="0" smtClean="0"/>
              <a:t>推荐老师是有教师资格证的老师。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42242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明星老师，显示错误，请修改</a:t>
            </a:r>
            <a:endParaRPr lang="en-US" altLang="zh-CN" dirty="0" smtClean="0"/>
          </a:p>
          <a:p>
            <a:r>
              <a:rPr lang="zh-CN" altLang="en-US" dirty="0" smtClean="0"/>
              <a:t>明星老师：按后台赞设置条件显示</a:t>
            </a:r>
            <a:endParaRPr lang="zh-CN" altLang="en-US" dirty="0"/>
          </a:p>
        </p:txBody>
      </p:sp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2290" name="Picture 2" descr="C:\Users\John\Desktop\360手机助手截图1101_14_22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00240"/>
            <a:ext cx="2430000" cy="4320000"/>
          </a:xfrm>
          <a:prstGeom prst="rect">
            <a:avLst/>
          </a:prstGeom>
          <a:noFill/>
        </p:spPr>
      </p:pic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hn\Desktop\360手机助手截图1101_14_24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214554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4013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精确搜索，输入号码后无法搜出（已确认后台有这个号码）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按学科搜索无法搜到相应的老师，比如数学有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个，输入数学无法搜出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按地区搜索无法搜到相应的老师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按性别搜索无法搜到相应的老师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按用户名无法搜到相应的老师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按学校无法搜到相应的老师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3647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老师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</p:txBody>
      </p:sp>
      <p:pic>
        <p:nvPicPr>
          <p:cNvPr id="4099" name="Picture 3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438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360手机助手截图1031_14_23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249363" y="5199063"/>
            <a:ext cx="349250" cy="336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859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4103" name="Picture 7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26206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8986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1501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45160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hn\Desktop\360手机助手截图1101_14_30_01.png"/>
          <p:cNvPicPr>
            <a:picLocks noChangeAspect="1" noChangeArrowheads="1"/>
          </p:cNvPicPr>
          <p:nvPr/>
        </p:nvPicPr>
        <p:blipFill>
          <a:blip r:embed="rId2"/>
          <a:srcRect b="37988"/>
          <a:stretch>
            <a:fillRect/>
          </a:stretch>
        </p:blipFill>
        <p:spPr bwMode="auto">
          <a:xfrm>
            <a:off x="3071802" y="2285992"/>
            <a:ext cx="3918587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8788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 smtClean="0">
                <a:solidFill>
                  <a:srgbClr val="00B050"/>
                </a:solidFill>
              </a:rPr>
              <a:t>.</a:t>
            </a:r>
            <a:r>
              <a:rPr lang="zh-CN" altLang="en-US" dirty="0" smtClean="0">
                <a:solidFill>
                  <a:srgbClr val="00B050"/>
                </a:solidFill>
              </a:rPr>
              <a:t>找老师</a:t>
            </a:r>
            <a:r>
              <a:rPr lang="en-US" altLang="zh-CN" dirty="0" smtClean="0">
                <a:solidFill>
                  <a:srgbClr val="00B050"/>
                </a:solidFill>
              </a:rPr>
              <a:t>&gt;&gt;&gt;</a:t>
            </a:r>
            <a:r>
              <a:rPr lang="zh-CN" altLang="en-US" dirty="0" smtClean="0">
                <a:solidFill>
                  <a:srgbClr val="00B050"/>
                </a:solidFill>
              </a:rPr>
              <a:t>点击查看老师信息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2.</a:t>
            </a:r>
            <a:r>
              <a:rPr lang="zh-CN" altLang="en-US" dirty="0" smtClean="0">
                <a:solidFill>
                  <a:srgbClr val="00B050"/>
                </a:solidFill>
              </a:rPr>
              <a:t>我的老师</a:t>
            </a:r>
            <a:r>
              <a:rPr lang="en-US" altLang="zh-CN" dirty="0" smtClean="0">
                <a:solidFill>
                  <a:srgbClr val="00B050"/>
                </a:solidFill>
              </a:rPr>
              <a:t>&gt;&gt;&gt;</a:t>
            </a:r>
            <a:r>
              <a:rPr lang="zh-CN" altLang="en-US" dirty="0" smtClean="0">
                <a:solidFill>
                  <a:srgbClr val="00B050"/>
                </a:solidFill>
              </a:rPr>
              <a:t>点击查看老师信息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以上两个步骤进入老师信息界面“老师学科显示错误”不应是数字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6248" y="3571876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4179091" y="2607463"/>
            <a:ext cx="150019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43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我</a:t>
            </a:r>
            <a:r>
              <a:rPr lang="zh-CN" altLang="en-US" dirty="0">
                <a:solidFill>
                  <a:srgbClr val="00B050"/>
                </a:solidFill>
              </a:rPr>
              <a:t>的老师、明星老师、推荐老师、搜索老师这几个栏目中，当老师不在线，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用户头像应为灰色，在线老师为点亮</a:t>
            </a:r>
          </a:p>
        </p:txBody>
      </p:sp>
      <p:pic>
        <p:nvPicPr>
          <p:cNvPr id="8195" name="Picture 3" descr="360手机助手截图1031_15_12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7088" y="14954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f6773c1da605dcd99bafbb54a0d53fc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413" y="38163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49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我</a:t>
            </a:r>
            <a:r>
              <a:rPr lang="zh-CN" altLang="en-US" dirty="0">
                <a:solidFill>
                  <a:srgbClr val="00B050"/>
                </a:solidFill>
              </a:rPr>
              <a:t>的老师，当用户没有添加老师时应在界面中显示“您当前没有添加任何老师”</a:t>
            </a:r>
          </a:p>
        </p:txBody>
      </p:sp>
      <p:pic>
        <p:nvPicPr>
          <p:cNvPr id="7171" name="Picture 3" descr="360手机助手截图1031_15_08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33350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87650" y="2730500"/>
            <a:ext cx="2698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您当前没有添加任何老师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60手机助手截图1031_17_1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360手机助手截图1031_17_19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877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我的老师里，需添加添加提问按钮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197850" y="2689225"/>
            <a:ext cx="946150" cy="4445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提问</a:t>
            </a: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429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00246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界面</a:t>
            </a:r>
            <a:r>
              <a:rPr lang="zh-CN" altLang="en-US" dirty="0">
                <a:solidFill>
                  <a:srgbClr val="00B050"/>
                </a:solidFill>
              </a:rPr>
              <a:t>引导，先做几个引导界面放在第一次登录的时候给用户观看。</a:t>
            </a:r>
          </a:p>
          <a:p>
            <a:endParaRPr lang="zh-CN" altLang="en-US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引导界面一主题：拍照或相册可以提问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引导界面二主题：老师资源丰富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引导界面三主题：只需要语音或拍照即可交互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、登录后，左上角点到抽屉页效果和</a:t>
            </a:r>
            <a:r>
              <a:rPr lang="en-US" altLang="zh-CN" dirty="0" smtClean="0">
                <a:solidFill>
                  <a:srgbClr val="00B050"/>
                </a:solidFill>
              </a:rPr>
              <a:t>UI</a:t>
            </a:r>
            <a:r>
              <a:rPr lang="zh-CN" altLang="en-US" dirty="0" smtClean="0">
                <a:solidFill>
                  <a:srgbClr val="00B050"/>
                </a:solidFill>
              </a:rPr>
              <a:t>设计不一样，这里</a:t>
            </a:r>
            <a:r>
              <a:rPr lang="zh-CN" altLang="en-US" dirty="0">
                <a:solidFill>
                  <a:srgbClr val="00B050"/>
                </a:solidFill>
              </a:rPr>
              <a:t>首页撑开的话，右面上面少了一快背景，需要我配合可以切个图给你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还有消息列表里的头像</a:t>
            </a:r>
            <a:r>
              <a:rPr lang="zh-CN" altLang="en-US" dirty="0" smtClean="0">
                <a:solidFill>
                  <a:srgbClr val="00B050"/>
                </a:solidFill>
              </a:rPr>
              <a:t>，都用</a:t>
            </a:r>
            <a:r>
              <a:rPr lang="zh-CN" altLang="en-US" dirty="0">
                <a:solidFill>
                  <a:srgbClr val="00B050"/>
                </a:solidFill>
              </a:rPr>
              <a:t>圆角的，我们整个</a:t>
            </a:r>
            <a:r>
              <a:rPr lang="en-US" altLang="zh-CN" dirty="0">
                <a:solidFill>
                  <a:srgbClr val="00B050"/>
                </a:solidFill>
              </a:rPr>
              <a:t>UI</a:t>
            </a:r>
            <a:r>
              <a:rPr lang="zh-CN" altLang="en-US" dirty="0">
                <a:solidFill>
                  <a:srgbClr val="00B050"/>
                </a:solidFill>
              </a:rPr>
              <a:t>风格都是圆角的  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88" y="824047"/>
            <a:ext cx="47434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436096" y="1215336"/>
            <a:ext cx="5976664" cy="154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15" y="2092499"/>
            <a:ext cx="21812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112060" y="1969432"/>
            <a:ext cx="1239155" cy="1088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79712" y="1954000"/>
            <a:ext cx="3031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徐斌解释：圆角</a:t>
            </a:r>
            <a:r>
              <a:rPr lang="zh-CN" altLang="en-US" sz="1200" dirty="0">
                <a:solidFill>
                  <a:srgbClr val="FF0000"/>
                </a:solidFill>
              </a:rPr>
              <a:t>图片这个太麻烦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降低性能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34" y="2757877"/>
            <a:ext cx="487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>
                <a:solidFill>
                  <a:srgbClr val="00B050"/>
                </a:solidFill>
              </a:rPr>
              <a:t>3</a:t>
            </a:r>
            <a:r>
              <a:rPr lang="zh-CN" altLang="en-US" sz="1500" dirty="0" smtClean="0">
                <a:solidFill>
                  <a:srgbClr val="00B050"/>
                </a:solidFill>
              </a:rPr>
              <a:t>、“我的老师”布局请调整成和其他老师列表页一样的形式；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7624" y="3112507"/>
            <a:ext cx="3823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徐斌解释：我</a:t>
            </a:r>
            <a:r>
              <a:rPr lang="zh-CN" altLang="en-US" sz="1200" dirty="0">
                <a:solidFill>
                  <a:srgbClr val="FF0000"/>
                </a:solidFill>
              </a:rPr>
              <a:t>的老师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要求改成跟明星老师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推荐老师一样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这个接口都不一样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返回数据结构不同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改不了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993674" y="6441465"/>
            <a:ext cx="0" cy="130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993674" y="6873513"/>
            <a:ext cx="0" cy="373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7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" y="137443"/>
            <a:ext cx="2755955" cy="402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74970" y="1309886"/>
            <a:ext cx="2162696" cy="2088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15816" y="908720"/>
            <a:ext cx="1008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0220" y="571222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、这里在上传图片成功后，替换这里的红框内内容，目前相册选取是好的，拍照不行我是华为荣耀手机；还有选择相册时候不能直接到相册，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小米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老师注册拍照上传教师资格证系统崩溃；</a:t>
            </a:r>
            <a:r>
              <a:rPr lang="zh-CN" altLang="en-US" dirty="0" smtClean="0"/>
              <a:t>请修正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2996952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还有刚发现一个问题，就是学生感谢老师，感谢的表情和送分，要显示在互动界面上面黑板的 最前面，现在显示到后面去了。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25" y="5054314"/>
            <a:ext cx="2342760" cy="16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4732316" y="6122585"/>
            <a:ext cx="789441" cy="1142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4088" y="5733256"/>
            <a:ext cx="464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B050"/>
                </a:solidFill>
              </a:rPr>
              <a:t>3</a:t>
            </a:r>
            <a:r>
              <a:rPr lang="zh-CN" altLang="en-US" sz="1400" dirty="0" smtClean="0">
                <a:solidFill>
                  <a:srgbClr val="00B050"/>
                </a:solidFill>
              </a:rPr>
              <a:t>、</a:t>
            </a:r>
            <a:r>
              <a:rPr lang="zh-CN" altLang="en-US" sz="1400" dirty="0">
                <a:solidFill>
                  <a:srgbClr val="00B050"/>
                </a:solidFill>
              </a:rPr>
              <a:t>学生和老师互动时候，录音下面多了之后，横向里撑开了</a:t>
            </a:r>
            <a:r>
              <a:rPr lang="zh-CN" altLang="en-US" sz="1400" dirty="0" smtClean="0">
                <a:solidFill>
                  <a:srgbClr val="00B050"/>
                </a:solidFill>
              </a:rPr>
              <a:t>。请</a:t>
            </a:r>
            <a:r>
              <a:rPr lang="zh-CN" altLang="en-US" sz="1400" dirty="0">
                <a:solidFill>
                  <a:srgbClr val="00B050"/>
                </a:solidFill>
              </a:rPr>
              <a:t>保持横向最多</a:t>
            </a:r>
            <a:r>
              <a:rPr lang="en-US" altLang="zh-CN" sz="1400" dirty="0">
                <a:solidFill>
                  <a:srgbClr val="00B050"/>
                </a:solidFill>
              </a:rPr>
              <a:t>4-5</a:t>
            </a:r>
            <a:r>
              <a:rPr lang="zh-CN" altLang="en-US" sz="1400" dirty="0">
                <a:solidFill>
                  <a:srgbClr val="00B050"/>
                </a:solidFill>
              </a:rPr>
              <a:t>个录音一行，多了就换行。</a:t>
            </a:r>
          </a:p>
        </p:txBody>
      </p:sp>
    </p:spTree>
    <p:extLst>
      <p:ext uri="{BB962C8B-B14F-4D97-AF65-F5344CB8AC3E}">
        <p14:creationId xmlns:p14="http://schemas.microsoft.com/office/powerpoint/2010/main" val="32208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60手机助手截图1031_17_2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8288" y="18002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6072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图片</a:t>
            </a:r>
            <a:r>
              <a:rPr lang="zh-CN" altLang="en-US" dirty="0"/>
              <a:t>没有加载的过程，图片上应该有个加载的图标在旋转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8288" y="3216275"/>
            <a:ext cx="3986212" cy="3292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0手机助手截图1031_17_34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725" y="1768475"/>
            <a:ext cx="2800350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有</a:t>
            </a:r>
            <a:r>
              <a:rPr lang="zh-CN" altLang="en-US" dirty="0">
                <a:solidFill>
                  <a:srgbClr val="00B050"/>
                </a:solidFill>
              </a:rPr>
              <a:t>一条新消息，用户不点击通知进入师课，而是点击图标进入师课，返回主界面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按HOME键清除程序进程，再点击通知，程序崩溃。</a:t>
            </a:r>
          </a:p>
        </p:txBody>
      </p:sp>
      <p:pic>
        <p:nvPicPr>
          <p:cNvPr id="5124" name="Picture 4" descr="360手机助手截图1031_17_3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6075" y="2068513"/>
            <a:ext cx="2632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427663" y="5586413"/>
            <a:ext cx="2630487" cy="5238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退出按钮要有个退出过程提示，点击的时候提示“正在退出”；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如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秒没有网络反馈应作为退出失败处理，提示</a:t>
            </a:r>
            <a:r>
              <a:rPr lang="zh-CN" altLang="en-US" dirty="0">
                <a:solidFill>
                  <a:srgbClr val="00B050"/>
                </a:solidFill>
              </a:rPr>
              <a:t>“退出失败，请检查您的网络！”</a:t>
            </a:r>
          </a:p>
        </p:txBody>
      </p:sp>
      <p:pic>
        <p:nvPicPr>
          <p:cNvPr id="6147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163" y="1798638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360手机助手截图1031_18_42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1798638"/>
            <a:ext cx="24288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9554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学生端和老师端个人信息：右上角应该添加“保存”按钮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已调整到右上角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8992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2264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ohn\Desktop\360手机助手截图1101_14_3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00024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3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验证码输入正确，点击“获取密码”发送新密码后，应自动跳转到登陆页面。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1285852" y="1643050"/>
            <a:ext cx="2786082" cy="17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ohn\Desktop\360手机助手截图1101_14_40_01.png"/>
          <p:cNvPicPr>
            <a:picLocks noChangeAspect="1" noChangeArrowheads="1"/>
          </p:cNvPicPr>
          <p:nvPr/>
        </p:nvPicPr>
        <p:blipFill>
          <a:blip r:embed="rId2"/>
          <a:srcRect t="59532"/>
          <a:stretch>
            <a:fillRect/>
          </a:stretch>
        </p:blipFill>
        <p:spPr bwMode="auto">
          <a:xfrm>
            <a:off x="2857488" y="3929066"/>
            <a:ext cx="3240000" cy="2330976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8021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被顶下线应提示“您的帐号在其他地方登录，您被迫下线，请重新登录。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2678893" y="3107529"/>
            <a:ext cx="3786214" cy="285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18534" y="642918"/>
            <a:ext cx="872546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学生端和老师端个人信息：设置头像通过相机拍照不能用，一直是载入图片的状态。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smtClean="0">
                <a:solidFill>
                  <a:srgbClr val="7030A0"/>
                </a:solidFill>
              </a:rPr>
              <a:t>802w</a:t>
            </a:r>
            <a:r>
              <a:rPr lang="zh-CN" altLang="en-US" dirty="0">
                <a:solidFill>
                  <a:srgbClr val="7030A0"/>
                </a:solidFill>
              </a:rPr>
              <a:t>正常</a:t>
            </a:r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2571736" y="2214554"/>
            <a:ext cx="2714644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4572000" y="2000240"/>
            <a:ext cx="2857520" cy="1285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262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学生端和老师端个人信息：生日信息无法保存成功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 descr="C:\Users\John\Desktop\360手机助手截图1101_13_29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2430000" cy="4320000"/>
          </a:xfrm>
          <a:prstGeom prst="rect">
            <a:avLst/>
          </a:prstGeom>
          <a:noFill/>
        </p:spPr>
      </p:pic>
      <p:pic>
        <p:nvPicPr>
          <p:cNvPr id="4099" name="Picture 3" descr="C:\Users\John\Desktop\360手机助手截图1101_13_29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71678"/>
            <a:ext cx="2430000" cy="43200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>
          <a:xfrm rot="5400000">
            <a:off x="1714480" y="1785926"/>
            <a:ext cx="3286148" cy="17145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3428992" y="2357430"/>
            <a:ext cx="3143272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n\Desktop\360手机助手截图1101_13_35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857364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3" descr="360手机助手截图1031_18_4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85736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学生端个人信息中用户名、学龄修改后在抽屉中没有改变。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714744" y="785794"/>
            <a:ext cx="51589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老师端个人信息中用户名、授课修改后在抽屉中没有改变；获得赞美数量后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抽屉中也没有改变。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0" y="1714488"/>
            <a:ext cx="785818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5400000">
            <a:off x="928662" y="1357298"/>
            <a:ext cx="1500198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071546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4570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学生端和老师端在交互过程中缺少下载功能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 descr="C:\Users\John\Desktop\360手机助手截图1101_13_4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1928802"/>
            <a:ext cx="2430000" cy="4320000"/>
          </a:xfrm>
          <a:prstGeom prst="rect">
            <a:avLst/>
          </a:prstGeom>
          <a:noFill/>
        </p:spPr>
      </p:pic>
      <p:pic>
        <p:nvPicPr>
          <p:cNvPr id="6147" name="Picture 3" descr="C:\Users\John\Desktop\360手机助手截图1101_13_45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16200000" flipH="1">
            <a:off x="2714612" y="1500174"/>
            <a:ext cx="4714908" cy="35719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箭头 12"/>
          <p:cNvSpPr/>
          <p:nvPr/>
        </p:nvSpPr>
        <p:spPr>
          <a:xfrm>
            <a:off x="7215206" y="5929330"/>
            <a:ext cx="142876" cy="21431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rot="16200000" flipH="1">
            <a:off x="1250133" y="2464587"/>
            <a:ext cx="2928958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647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老师端：“存入题库”功能暂时去掉，题库功能完善后添加上。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8196" name="Picture 4" descr="360手机助手截图1031_18_56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8" y="1739900"/>
            <a:ext cx="2430462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rot="5400000">
            <a:off x="1678761" y="3178967"/>
            <a:ext cx="4429156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n\Desktop\360手机助手截图1101_13_5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73286" y="1498492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老师回答题目或学生提问</a:t>
            </a:r>
            <a:r>
              <a:rPr lang="zh-CN" altLang="en-US" dirty="0" smtClean="0">
                <a:solidFill>
                  <a:srgbClr val="00B050"/>
                </a:solidFill>
              </a:rPr>
              <a:t>横屏拍照后，图片被拉伸。请修改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7171" name="Picture 3" descr="C:\Users\John\Desktop\360手机助手截图1101_13_53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1357298"/>
            <a:ext cx="2025000" cy="3600000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4036215" y="1464455"/>
            <a:ext cx="2071702" cy="1714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1028</Words>
  <Application>Microsoft Office PowerPoint</Application>
  <PresentationFormat>全屏显示(4:3)</PresentationFormat>
  <Paragraphs>79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John</dc:creator>
  <cp:lastModifiedBy>admin</cp:lastModifiedBy>
  <cp:revision>46</cp:revision>
  <dcterms:created xsi:type="dcterms:W3CDTF">2014-11-01T04:35:51Z</dcterms:created>
  <dcterms:modified xsi:type="dcterms:W3CDTF">2014-11-02T08:36:53Z</dcterms:modified>
</cp:coreProperties>
</file>